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9"/>
  </p:notesMasterIdLst>
  <p:sldIdLst>
    <p:sldId id="256" r:id="rId2"/>
    <p:sldId id="261" r:id="rId3"/>
    <p:sldId id="275" r:id="rId4"/>
    <p:sldId id="258" r:id="rId5"/>
    <p:sldId id="259" r:id="rId6"/>
    <p:sldId id="272" r:id="rId7"/>
    <p:sldId id="262" r:id="rId8"/>
    <p:sldId id="263" r:id="rId9"/>
    <p:sldId id="276" r:id="rId10"/>
    <p:sldId id="264" r:id="rId11"/>
    <p:sldId id="269" r:id="rId12"/>
    <p:sldId id="266" r:id="rId13"/>
    <p:sldId id="274" r:id="rId14"/>
    <p:sldId id="268" r:id="rId15"/>
    <p:sldId id="267" r:id="rId16"/>
    <p:sldId id="270" r:id="rId17"/>
    <p:sldId id="27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03" autoAdjust="0"/>
    <p:restoredTop sz="86323" autoAdjust="0"/>
  </p:normalViewPr>
  <p:slideViewPr>
    <p:cSldViewPr>
      <p:cViewPr>
        <p:scale>
          <a:sx n="70" d="100"/>
          <a:sy n="70" d="100"/>
        </p:scale>
        <p:origin x="-1362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B5350-9443-4F77-B9D8-990499D1CCF6}" type="datetimeFigureOut">
              <a:rPr lang="ru-RU" smtClean="0"/>
              <a:t>16.08.2017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A1AE3-16F9-441A-A0C5-1004DFDE8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612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A1AE3-16F9-441A-A0C5-1004DFDE89B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638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A1AE3-16F9-441A-A0C5-1004DFDE89B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810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68AA0-0882-4002-BD12-5D15AC45F9CB}" type="datetimeFigureOut">
              <a:rPr lang="ru-RU" smtClean="0"/>
              <a:t>16.08.2017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B0770-B6B6-43AD-BDD9-04E32CE7B6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68AA0-0882-4002-BD12-5D15AC45F9CB}" type="datetimeFigureOut">
              <a:rPr lang="ru-RU" smtClean="0"/>
              <a:t>16.08.2017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B0770-B6B6-43AD-BDD9-04E32CE7B6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68AA0-0882-4002-BD12-5D15AC45F9CB}" type="datetimeFigureOut">
              <a:rPr lang="ru-RU" smtClean="0"/>
              <a:t>16.08.2017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B0770-B6B6-43AD-BDD9-04E32CE7B683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68AA0-0882-4002-BD12-5D15AC45F9CB}" type="datetimeFigureOut">
              <a:rPr lang="ru-RU" smtClean="0"/>
              <a:t>16.08.2017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B0770-B6B6-43AD-BDD9-04E32CE7B68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68AA0-0882-4002-BD12-5D15AC45F9CB}" type="datetimeFigureOut">
              <a:rPr lang="ru-RU" smtClean="0"/>
              <a:t>16.08.2017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B0770-B6B6-43AD-BDD9-04E32CE7B6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68AA0-0882-4002-BD12-5D15AC45F9CB}" type="datetimeFigureOut">
              <a:rPr lang="ru-RU" smtClean="0"/>
              <a:t>16.08.2017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B0770-B6B6-43AD-BDD9-04E32CE7B68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68AA0-0882-4002-BD12-5D15AC45F9CB}" type="datetimeFigureOut">
              <a:rPr lang="ru-RU" smtClean="0"/>
              <a:t>16.08.2017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B0770-B6B6-43AD-BDD9-04E32CE7B6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68AA0-0882-4002-BD12-5D15AC45F9CB}" type="datetimeFigureOut">
              <a:rPr lang="ru-RU" smtClean="0"/>
              <a:t>16.08.2017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B0770-B6B6-43AD-BDD9-04E32CE7B6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68AA0-0882-4002-BD12-5D15AC45F9CB}" type="datetimeFigureOut">
              <a:rPr lang="ru-RU" smtClean="0"/>
              <a:t>16.08.2017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B0770-B6B6-43AD-BDD9-04E32CE7B6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68AA0-0882-4002-BD12-5D15AC45F9CB}" type="datetimeFigureOut">
              <a:rPr lang="ru-RU" smtClean="0"/>
              <a:t>16.08.2017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B0770-B6B6-43AD-BDD9-04E32CE7B683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68AA0-0882-4002-BD12-5D15AC45F9CB}" type="datetimeFigureOut">
              <a:rPr lang="ru-RU" smtClean="0"/>
              <a:t>16.08.2017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B0770-B6B6-43AD-BDD9-04E32CE7B68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2068AA0-0882-4002-BD12-5D15AC45F9CB}" type="datetimeFigureOut">
              <a:rPr lang="ru-RU" smtClean="0"/>
              <a:t>16.08.2017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F51B0770-B6B6-43AD-BDD9-04E32CE7B68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gif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836712"/>
            <a:ext cx="3816424" cy="2664296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МБДОУ д/с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№19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5400" b="1" dirty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</a:rPr>
              <a:t>ВАСИЛЁК»</a:t>
            </a:r>
            <a:endParaRPr lang="ru-RU" sz="5400" dirty="0"/>
          </a:p>
        </p:txBody>
      </p:sp>
      <p:pic>
        <p:nvPicPr>
          <p:cNvPr id="4" name="Рисунок 3" descr="C:\Users\Администрация\Pictures\100_6199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r="4279"/>
          <a:stretch>
            <a:fillRect/>
          </a:stretch>
        </p:blipFill>
        <p:spPr bwMode="auto">
          <a:xfrm>
            <a:off x="611560" y="620688"/>
            <a:ext cx="4536504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868" y="620688"/>
            <a:ext cx="6660232" cy="5754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86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3022104" cy="11807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2040" y="3556001"/>
            <a:ext cx="2840360" cy="1473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 descr="H:\9 мая 2017г\20170509142227_IMG_172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878" y="3501008"/>
            <a:ext cx="4236316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:\9 мая 2017г\20170509214136_IMG_176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64" y="2996952"/>
            <a:ext cx="3816424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20" y="332657"/>
            <a:ext cx="367436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H:\Возложение цветов\101_022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20688"/>
            <a:ext cx="4215130" cy="27465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Волна 3"/>
          <p:cNvSpPr/>
          <p:nvPr/>
        </p:nvSpPr>
        <p:spPr>
          <a:xfrm>
            <a:off x="521820" y="5445224"/>
            <a:ext cx="3330100" cy="1202432"/>
          </a:xfrm>
          <a:prstGeom prst="wave">
            <a:avLst>
              <a:gd name="adj1" fmla="val 12500"/>
              <a:gd name="adj2" fmla="val -8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День Победы!</a:t>
            </a:r>
            <a:endParaRPr lang="ru-RU" sz="3600" b="1" dirty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44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7670" y="620688"/>
            <a:ext cx="3372242" cy="165618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DejaVu Serif Condensed" pitchFamily="18" charset="0"/>
                <a:ea typeface="DejaVu Serif Condensed" pitchFamily="18" charset="0"/>
                <a:cs typeface="DejaVu Serif Condensed" pitchFamily="18" charset="0"/>
              </a:rPr>
              <a:t>Творческая работа педагогов на </a:t>
            </a:r>
            <a:r>
              <a:rPr lang="ru-RU" sz="2800" dirty="0" err="1" smtClean="0">
                <a:solidFill>
                  <a:srgbClr val="FFFF00"/>
                </a:solidFill>
                <a:latin typeface="DejaVu Serif Condensed" pitchFamily="18" charset="0"/>
                <a:ea typeface="DejaVu Serif Condensed" pitchFamily="18" charset="0"/>
                <a:cs typeface="DejaVu Serif Condensed" pitchFamily="18" charset="0"/>
              </a:rPr>
              <a:t>Кущёвском</a:t>
            </a:r>
            <a:r>
              <a:rPr lang="ru-RU" sz="2800" dirty="0" smtClean="0">
                <a:solidFill>
                  <a:srgbClr val="FFFF00"/>
                </a:solidFill>
                <a:latin typeface="DejaVu Serif Condensed" pitchFamily="18" charset="0"/>
                <a:ea typeface="DejaVu Serif Condensed" pitchFamily="18" charset="0"/>
                <a:cs typeface="DejaVu Serif Condensed" pitchFamily="18" charset="0"/>
              </a:rPr>
              <a:t> «Арбате»</a:t>
            </a:r>
            <a:endParaRPr lang="ru-RU" sz="2800" dirty="0">
              <a:solidFill>
                <a:srgbClr val="FFFF00"/>
              </a:solidFill>
              <a:latin typeface="DejaVu Serif Condensed" pitchFamily="18" charset="0"/>
              <a:ea typeface="DejaVu Serif Condensed" pitchFamily="18" charset="0"/>
              <a:cs typeface="DejaVu Serif Condensed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3556001"/>
            <a:ext cx="2912368" cy="1473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H:\арбат 2017 год\DSCF79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" y="2411206"/>
            <a:ext cx="3228226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5261"/>
            <a:ext cx="4365625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29000"/>
            <a:ext cx="440379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82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2374032" cy="17801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1920" y="3556001"/>
            <a:ext cx="1703164" cy="1473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721"/>
            <a:ext cx="3176587" cy="427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:\Май, Арбат 2017г\20170501_19112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3463"/>
            <a:ext cx="3092574" cy="3949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:\Май, Арбат 2017г\20170501_09112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37286"/>
            <a:ext cx="2808312" cy="3856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27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2880320" cy="2448272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FFC000"/>
                </a:solidFill>
                <a:latin typeface="Batang" pitchFamily="18" charset="-127"/>
                <a:ea typeface="Batang" pitchFamily="18" charset="-127"/>
                <a:cs typeface="DejaVu Serif Condensed" pitchFamily="18" charset="0"/>
              </a:rPr>
              <a:t>НАШЕ ВЕСЕЛОЕ </a:t>
            </a:r>
            <a:r>
              <a:rPr lang="ru-RU" sz="3600" b="1" i="1" dirty="0" smtClean="0">
                <a:solidFill>
                  <a:srgbClr val="FFC000"/>
                </a:solidFill>
                <a:latin typeface="Batang" pitchFamily="18" charset="-127"/>
                <a:ea typeface="Batang" pitchFamily="18" charset="-127"/>
                <a:cs typeface="DejaVu Serif Condensed" pitchFamily="18" charset="0"/>
              </a:rPr>
              <a:t>ЛЕТО - 2017</a:t>
            </a:r>
            <a:endParaRPr lang="ru-RU" sz="3600" b="1" i="1" dirty="0">
              <a:solidFill>
                <a:srgbClr val="FFC000"/>
              </a:solidFill>
              <a:latin typeface="Batang" pitchFamily="18" charset="-127"/>
              <a:ea typeface="Batang" pitchFamily="18" charset="-127"/>
              <a:cs typeface="DejaVu Serif Condensed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104" y="3556001"/>
            <a:ext cx="2264296" cy="73709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H:\1 июня 2017г\101_01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70729"/>
            <a:ext cx="4051247" cy="2850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:\1 июня 2017г\101_016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63883"/>
            <a:ext cx="3867246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:\Развлечение Ах и Ох\101_031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64704"/>
            <a:ext cx="3210724" cy="2188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:\Users\Administrator PC\Desktop\3533737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529" y="620688"/>
            <a:ext cx="38004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54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2878088" cy="11087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2192288" cy="1473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 descr="H:\Праздник дорожных знгаков\DSCF784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764280" cy="2823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3764280" cy="282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4664"/>
            <a:ext cx="4032448" cy="2823845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54751"/>
            <a:ext cx="4032448" cy="289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77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32656"/>
            <a:ext cx="4104456" cy="208823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Franklin Gothic Heavy" pitchFamily="34" charset="0"/>
              </a:rPr>
              <a:t>Наши субботники</a:t>
            </a:r>
            <a:endParaRPr lang="ru-RU" dirty="0">
              <a:solidFill>
                <a:srgbClr val="002060"/>
              </a:solidFill>
              <a:latin typeface="Franklin Gothic Heavy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:\ремонт 2017г. и уголки природы\101_026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88" y="2567823"/>
            <a:ext cx="3168352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:\ремонт 2017г. и уголки природы\101_026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814" y="263749"/>
            <a:ext cx="3960440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:\Территория 2017г. лето\101_00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885501"/>
            <a:ext cx="2664296" cy="384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909" y="2712724"/>
            <a:ext cx="3024336" cy="3742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86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31840" y="404664"/>
            <a:ext cx="4320480" cy="1080120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dirty="0" smtClean="0">
                <a:solidFill>
                  <a:srgbClr val="FFFF00"/>
                </a:solidFill>
              </a:rPr>
              <a:t>Экологическая  акция</a:t>
            </a:r>
            <a:br>
              <a:rPr lang="ru-RU" sz="2800" dirty="0" smtClean="0">
                <a:solidFill>
                  <a:srgbClr val="FFFF00"/>
                </a:solidFill>
              </a:rPr>
            </a:br>
            <a:r>
              <a:rPr lang="ru-RU" sz="2800" dirty="0" smtClean="0">
                <a:solidFill>
                  <a:srgbClr val="FFFF00"/>
                </a:solidFill>
              </a:rPr>
              <a:t>«</a:t>
            </a:r>
            <a:r>
              <a:rPr lang="ru-RU" sz="3600" dirty="0" smtClean="0">
                <a:solidFill>
                  <a:srgbClr val="FFFF00"/>
                </a:solidFill>
              </a:rPr>
              <a:t>Дети против мусора»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5292080" y="2780927"/>
            <a:ext cx="1440160" cy="77507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80" y="4450527"/>
            <a:ext cx="3318312" cy="221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Administrator PC\Desktop\семья\арбат день семьи\DSCF807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649" y="1548375"/>
            <a:ext cx="3672408" cy="2257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dministrator PC\Desktop\экология\76041b3bae8c8ad346f31845c01db14d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3039"/>
            <a:ext cx="2007624" cy="175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Administrator PC\Desktop\мусор\DSCF806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92" y="3812723"/>
            <a:ext cx="4258972" cy="2835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3838129" cy="244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600200"/>
            <a:ext cx="1584176" cy="17801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39952" y="3570453"/>
            <a:ext cx="4575448" cy="1442723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«Было  мусором, стало искусством!»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6077"/>
            <a:ext cx="310552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F:\территория дополнение\101_03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0524"/>
            <a:ext cx="3960439" cy="621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территория дополнение\101_03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458" y="1154758"/>
            <a:ext cx="1720478" cy="24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F:\территория дополнение\101_034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" t="71453" r="-513" b="-2735"/>
          <a:stretch/>
        </p:blipFill>
        <p:spPr bwMode="auto">
          <a:xfrm>
            <a:off x="3635896" y="5013176"/>
            <a:ext cx="5079504" cy="13944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073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99992" y="908720"/>
            <a:ext cx="3960440" cy="792088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/>
              <a:t>ЭЭЭ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36096" y="3556001"/>
            <a:ext cx="2336304" cy="237869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pic>
        <p:nvPicPr>
          <p:cNvPr id="4100" name="Picture 4" descr="H:\Оборудование 2017г\101_03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5"/>
            <a:ext cx="3672408" cy="30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:\Оборудование 2017г\101_03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851" y="1340768"/>
            <a:ext cx="388843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ерфолента 3"/>
          <p:cNvSpPr/>
          <p:nvPr/>
        </p:nvSpPr>
        <p:spPr>
          <a:xfrm>
            <a:off x="4151901" y="0"/>
            <a:ext cx="4104456" cy="1812783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Batang" pitchFamily="18" charset="-127"/>
                <a:ea typeface="Batang" pitchFamily="18" charset="-127"/>
                <a:cs typeface="Browallia New" pitchFamily="34" charset="-34"/>
              </a:rPr>
              <a:t> </a:t>
            </a:r>
            <a:r>
              <a:rPr lang="ru-RU" sz="3200" b="1" dirty="0">
                <a:solidFill>
                  <a:srgbClr val="FFFF00"/>
                </a:solidFill>
                <a:latin typeface="Batang" pitchFamily="18" charset="-127"/>
                <a:ea typeface="Batang" pitchFamily="18" charset="-127"/>
                <a:cs typeface="Browallia New" pitchFamily="34" charset="-34"/>
              </a:rPr>
              <a:t>Т</a:t>
            </a:r>
            <a:r>
              <a:rPr lang="ru-RU" sz="3200" b="1" dirty="0" smtClean="0">
                <a:solidFill>
                  <a:srgbClr val="FFFF00"/>
                </a:solidFill>
                <a:latin typeface="Batang" pitchFamily="18" charset="-127"/>
                <a:ea typeface="Batang" pitchFamily="18" charset="-127"/>
                <a:cs typeface="Browallia New" pitchFamily="34" charset="-34"/>
              </a:rPr>
              <a:t>ерритория МБДОУ д/с №19</a:t>
            </a:r>
            <a:endParaRPr lang="ru-RU" sz="3200" b="1" dirty="0">
              <a:solidFill>
                <a:srgbClr val="FFFF00"/>
              </a:solidFill>
              <a:latin typeface="Batang" pitchFamily="18" charset="-127"/>
              <a:ea typeface="Batang" pitchFamily="18" charset="-127"/>
              <a:cs typeface="Browallia New" pitchFamily="34" charset="-34"/>
            </a:endParaRPr>
          </a:p>
        </p:txBody>
      </p:sp>
      <p:pic>
        <p:nvPicPr>
          <p:cNvPr id="7" name="Рисунок 6" descr="F:\территория дополнение\101_034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859" y="4267793"/>
            <a:ext cx="3248415" cy="214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F:\территория дополнение\101_03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4" y="3793870"/>
            <a:ext cx="3672408" cy="261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147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1556792"/>
            <a:ext cx="1656184" cy="17801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149079"/>
            <a:ext cx="1328192" cy="88012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12" y="314751"/>
            <a:ext cx="2706684" cy="360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12" y="330095"/>
            <a:ext cx="4773613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3942"/>
            <a:ext cx="243252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H:\Территория 2017г. лето\101_005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010" y="3494908"/>
            <a:ext cx="2376264" cy="3099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:\Территория 2017г. лето\101_007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068" y="4141533"/>
            <a:ext cx="2887757" cy="24557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918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980728"/>
            <a:ext cx="4032448" cy="10081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04248" y="4329099"/>
            <a:ext cx="968151" cy="70010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H:\Оборудование 2017г\101_03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34791"/>
            <a:ext cx="4464496" cy="318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:\Оборудование 2017г\101_03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708920"/>
            <a:ext cx="374441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:\Оборудование 2017г\101_03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847157"/>
            <a:ext cx="4968552" cy="275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ерфолента 3"/>
          <p:cNvSpPr/>
          <p:nvPr/>
        </p:nvSpPr>
        <p:spPr>
          <a:xfrm>
            <a:off x="251520" y="188640"/>
            <a:ext cx="4248472" cy="224483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Наше новое игровое оборудование !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402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88024" y="1600200"/>
            <a:ext cx="3670176" cy="17801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4716016" y="3501008"/>
            <a:ext cx="3056384" cy="54993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6146" name="Picture 2" descr="H:\Оборудование 2017г\101_03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15" y="407558"/>
            <a:ext cx="3744416" cy="366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:\Оборудование 2017г\101_03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7559"/>
            <a:ext cx="4392488" cy="366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3861048"/>
            <a:ext cx="3960440" cy="268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92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55976" y="1484784"/>
            <a:ext cx="4248472" cy="93610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2264296" cy="1473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719513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42002"/>
            <a:ext cx="6657975" cy="461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3932264" y="358559"/>
            <a:ext cx="4849439" cy="338437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Century" pitchFamily="18" charset="0"/>
              </a:rPr>
              <a:t>МАРИНА </a:t>
            </a:r>
            <a:r>
              <a:rPr lang="ru-RU" sz="2400" dirty="0" smtClean="0">
                <a:solidFill>
                  <a:srgbClr val="FFFF00"/>
                </a:solidFill>
                <a:latin typeface="Century" pitchFamily="18" charset="0"/>
              </a:rPr>
              <a:t>ВИКТОРОВНА </a:t>
            </a:r>
            <a:r>
              <a:rPr lang="ru-RU" sz="2400" dirty="0" smtClean="0">
                <a:solidFill>
                  <a:srgbClr val="FFFF00"/>
                </a:solidFill>
                <a:latin typeface="Century" pitchFamily="18" charset="0"/>
              </a:rPr>
              <a:t>ЗЛАЯ – участник районного конкурса «Лучший руководитель ДОУ – 2017»</a:t>
            </a:r>
            <a:endParaRPr lang="ru-RU" sz="2400" dirty="0">
              <a:solidFill>
                <a:srgbClr val="FFFF00"/>
              </a:solidFill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795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96136" y="2420888"/>
            <a:ext cx="1728192" cy="9594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:\диорамма\20170216_0902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03244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:\диорамма\20170215_0320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4104456" cy="223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Picture 7" descr="C:\Users\Administrator PC\Desktop\File0001_0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16831"/>
            <a:ext cx="3312368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ерфолента 3"/>
          <p:cNvSpPr/>
          <p:nvPr/>
        </p:nvSpPr>
        <p:spPr>
          <a:xfrm>
            <a:off x="4714194" y="188640"/>
            <a:ext cx="3672408" cy="205222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Наши достижения </a:t>
            </a:r>
            <a:r>
              <a:rPr lang="ru-RU" sz="3600" b="1" dirty="0" smtClean="0">
                <a:solidFill>
                  <a:srgbClr val="C00000"/>
                </a:solidFill>
              </a:rPr>
              <a:t>!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71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20072" y="1600200"/>
            <a:ext cx="2880320" cy="17801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Administrator PC\Desktop\File_0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494" y="404664"/>
            <a:ext cx="366393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03770"/>
            <a:ext cx="2952328" cy="3845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01008"/>
            <a:ext cx="4320480" cy="2946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577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60032" y="1412776"/>
            <a:ext cx="3598168" cy="11521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2264296" cy="1473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373" y="360023"/>
            <a:ext cx="5127234" cy="393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:\весняночка 17г\DSCF77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0968"/>
            <a:ext cx="4680520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C:\Users\Administrator PC\Desktop\1823253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08" y="355771"/>
            <a:ext cx="3401265" cy="278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Круглая лента лицом вниз 5"/>
          <p:cNvSpPr/>
          <p:nvPr/>
        </p:nvSpPr>
        <p:spPr>
          <a:xfrm>
            <a:off x="4427984" y="3429000"/>
            <a:ext cx="4716016" cy="3096344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cs typeface="Aharoni" pitchFamily="2" charset="-79"/>
              </a:rPr>
              <a:t>Районный конкурс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cs typeface="Aharoni" pitchFamily="2" charset="-79"/>
              </a:rPr>
              <a:t>«ВЕСНЯНОЧКА»</a:t>
            </a:r>
            <a:endParaRPr lang="ru-RU" sz="2400" b="1" dirty="0">
              <a:solidFill>
                <a:srgbClr val="FF0000"/>
              </a:solidFill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407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672</TotalTime>
  <Words>67</Words>
  <Application>Microsoft Office PowerPoint</Application>
  <PresentationFormat>Экран (4:3)</PresentationFormat>
  <Paragraphs>16</Paragraphs>
  <Slides>17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Волна</vt:lpstr>
      <vt:lpstr>Презентация PowerPoint</vt:lpstr>
      <vt:lpstr>ЭЭЭ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Творческая работа педагогов на Кущёвском «Арбате»</vt:lpstr>
      <vt:lpstr>Презентация PowerPoint</vt:lpstr>
      <vt:lpstr>НАШЕ ВЕСЕЛОЕ ЛЕТО - 2017</vt:lpstr>
      <vt:lpstr>Презентация PowerPoint</vt:lpstr>
      <vt:lpstr>Наши субботники</vt:lpstr>
      <vt:lpstr>Экологическая  акция «Дети против мусора»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 PC</dc:creator>
  <cp:lastModifiedBy>Administrator PC</cp:lastModifiedBy>
  <cp:revision>52</cp:revision>
  <dcterms:created xsi:type="dcterms:W3CDTF">2017-08-15T07:00:41Z</dcterms:created>
  <dcterms:modified xsi:type="dcterms:W3CDTF">2017-08-16T11:58:58Z</dcterms:modified>
</cp:coreProperties>
</file>